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CA25-40D8-477B-AAFA-A1AF18E1D2A2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7ACED24-B564-4F69-9B91-3D5DFDB3042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CA25-40D8-477B-AAFA-A1AF18E1D2A2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D24-B564-4F69-9B91-3D5DFDB304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CA25-40D8-477B-AAFA-A1AF18E1D2A2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D24-B564-4F69-9B91-3D5DFDB304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CA25-40D8-477B-AAFA-A1AF18E1D2A2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D24-B564-4F69-9B91-3D5DFDB3042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CA25-40D8-477B-AAFA-A1AF18E1D2A2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7ACED24-B564-4F69-9B91-3D5DFDB304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CA25-40D8-477B-AAFA-A1AF18E1D2A2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D24-B564-4F69-9B91-3D5DFDB3042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CA25-40D8-477B-AAFA-A1AF18E1D2A2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D24-B564-4F69-9B91-3D5DFDB3042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CA25-40D8-477B-AAFA-A1AF18E1D2A2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D24-B564-4F69-9B91-3D5DFDB304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CA25-40D8-477B-AAFA-A1AF18E1D2A2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D24-B564-4F69-9B91-3D5DFDB304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CA25-40D8-477B-AAFA-A1AF18E1D2A2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D24-B564-4F69-9B91-3D5DFDB3042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CA25-40D8-477B-AAFA-A1AF18E1D2A2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7ACED24-B564-4F69-9B91-3D5DFDB3042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E9CA25-40D8-477B-AAFA-A1AF18E1D2A2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7ACED24-B564-4F69-9B91-3D5DFDB304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d34601617obnanc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ye@rid3490.org.t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Google site</a:t>
            </a:r>
            <a:endParaRPr lang="zh-TW" alt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D3460</a:t>
            </a:r>
            <a:r>
              <a:rPr lang="zh-TW" altLang="en-US" dirty="0" smtClean="0"/>
              <a:t>派遣生之參考範本</a:t>
            </a:r>
            <a:endParaRPr lang="sv-SE" altLang="zh-TW" dirty="0" smtClean="0"/>
          </a:p>
          <a:p>
            <a:r>
              <a:rPr lang="sv-SE" altLang="zh-TW" dirty="0" smtClean="0">
                <a:hlinkClick r:id="rId2"/>
              </a:rPr>
              <a:t>https://sites.google.com/site/d34601617obnancy</a:t>
            </a:r>
            <a:r>
              <a:rPr lang="sv-SE" altLang="zh-TW" dirty="0" smtClean="0">
                <a:hlinkClick r:id="rId2"/>
              </a:rPr>
              <a:t>/</a:t>
            </a:r>
            <a:endParaRPr lang="sv-SE" altLang="zh-TW" dirty="0" smtClean="0"/>
          </a:p>
          <a:p>
            <a:pPr>
              <a:buNone/>
            </a:pPr>
            <a:endParaRPr lang="sv-SE" altLang="zh-TW" dirty="0" smtClean="0"/>
          </a:p>
          <a:p>
            <a:pPr>
              <a:buNone/>
            </a:pPr>
            <a:r>
              <a:rPr lang="zh-TW" altLang="en-US" dirty="0" smtClean="0"/>
              <a:t>直接在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搜尋</a:t>
            </a:r>
            <a:r>
              <a:rPr lang="en-US" altLang="zh-TW" dirty="0" smtClean="0"/>
              <a:t>Google sites</a:t>
            </a:r>
            <a:endParaRPr lang="sv-SE" altLang="zh-TW" dirty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96998"/>
            <a:ext cx="9144000" cy="541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5076056" y="2132856"/>
            <a:ext cx="223224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05248" cy="48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0" y="2276872"/>
            <a:ext cx="136815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8184"/>
            <a:ext cx="9144000" cy="51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1115616" y="2564904"/>
            <a:ext cx="1296144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964488" cy="50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115616" y="1916832"/>
            <a:ext cx="165618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Gmail</a:t>
            </a:r>
            <a:r>
              <a:rPr lang="zh-TW" altLang="en-US" dirty="0" smtClean="0"/>
              <a:t>如何用副本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604448" cy="537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7020272" y="2132856"/>
            <a:ext cx="28803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心得收件人給</a:t>
            </a:r>
            <a:r>
              <a:rPr lang="en-US" altLang="zh-TW" dirty="0" smtClean="0"/>
              <a:t>RYE</a:t>
            </a:r>
            <a:r>
              <a:rPr lang="zh-TW" altLang="en-US" dirty="0" smtClean="0"/>
              <a:t>辦公室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>
                <a:hlinkClick r:id="rId2"/>
              </a:rPr>
              <a:t>rye@rid3490.org.tw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副本給自己的派遣社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選擇副本即可，不用選擇密件副本。</a:t>
            </a: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</TotalTime>
  <Words>43</Words>
  <Application>Microsoft Office PowerPoint</Application>
  <PresentationFormat>如螢幕大小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公正</vt:lpstr>
      <vt:lpstr>Google site</vt:lpstr>
      <vt:lpstr>投影片 2</vt:lpstr>
      <vt:lpstr>投影片 3</vt:lpstr>
      <vt:lpstr>投影片 4</vt:lpstr>
      <vt:lpstr>投影片 5</vt:lpstr>
      <vt:lpstr>投影片 6</vt:lpstr>
      <vt:lpstr>Gmail如何用副本</vt:lpstr>
      <vt:lpstr>投影片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site</dc:title>
  <dc:creator>X450VC</dc:creator>
  <cp:lastModifiedBy>user</cp:lastModifiedBy>
  <cp:revision>5</cp:revision>
  <dcterms:created xsi:type="dcterms:W3CDTF">2016-01-30T07:03:34Z</dcterms:created>
  <dcterms:modified xsi:type="dcterms:W3CDTF">2016-02-03T03:24:58Z</dcterms:modified>
</cp:coreProperties>
</file>